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FA7E-3405-40E2-898C-18329CF6A905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CEB6-A466-40C9-B991-9CAE535A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06913" y="-530804"/>
            <a:ext cx="10948331" cy="7265414"/>
            <a:chOff x="-1143000" y="-530804"/>
            <a:chExt cx="10948331" cy="72654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79" t="20224" r="6241" b="5287"/>
            <a:stretch/>
          </p:blipFill>
          <p:spPr bwMode="auto">
            <a:xfrm>
              <a:off x="-1143000" y="-530804"/>
              <a:ext cx="10948331" cy="726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9000" y="4650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Artificial Turf Field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62556" y="990600"/>
              <a:ext cx="838200" cy="13716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73384" y="1335552"/>
              <a:ext cx="816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Soccer East 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3803" y="2578683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80’ Lighted Ball Field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5343" y="1554216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60’ East Ball Field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90171">
              <a:off x="5206539" y="1290456"/>
              <a:ext cx="965158" cy="1050741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887683">
              <a:off x="4102191" y="2219817"/>
              <a:ext cx="1761703" cy="1891861"/>
            </a:xfrm>
            <a:custGeom>
              <a:avLst/>
              <a:gdLst>
                <a:gd name="connsiteX0" fmla="*/ 0 w 1592451"/>
                <a:gd name="connsiteY0" fmla="*/ 0 h 1393229"/>
                <a:gd name="connsiteX1" fmla="*/ 1592451 w 1592451"/>
                <a:gd name="connsiteY1" fmla="*/ 0 h 1393229"/>
                <a:gd name="connsiteX2" fmla="*/ 1592451 w 1592451"/>
                <a:gd name="connsiteY2" fmla="*/ 1393229 h 1393229"/>
                <a:gd name="connsiteX3" fmla="*/ 0 w 1592451"/>
                <a:gd name="connsiteY3" fmla="*/ 1393229 h 1393229"/>
                <a:gd name="connsiteX4" fmla="*/ 0 w 1592451"/>
                <a:gd name="connsiteY4" fmla="*/ 0 h 1393229"/>
                <a:gd name="connsiteX0" fmla="*/ 0 w 1592451"/>
                <a:gd name="connsiteY0" fmla="*/ 0 h 1687566"/>
                <a:gd name="connsiteX1" fmla="*/ 1592451 w 1592451"/>
                <a:gd name="connsiteY1" fmla="*/ 0 h 1687566"/>
                <a:gd name="connsiteX2" fmla="*/ 1592451 w 1592451"/>
                <a:gd name="connsiteY2" fmla="*/ 1393229 h 1687566"/>
                <a:gd name="connsiteX3" fmla="*/ 92677 w 1592451"/>
                <a:gd name="connsiteY3" fmla="*/ 1687566 h 1687566"/>
                <a:gd name="connsiteX4" fmla="*/ 0 w 1592451"/>
                <a:gd name="connsiteY4" fmla="*/ 0 h 1687566"/>
                <a:gd name="connsiteX0" fmla="*/ 0 w 1730543"/>
                <a:gd name="connsiteY0" fmla="*/ 0 h 1687566"/>
                <a:gd name="connsiteX1" fmla="*/ 1592451 w 1730543"/>
                <a:gd name="connsiteY1" fmla="*/ 0 h 1687566"/>
                <a:gd name="connsiteX2" fmla="*/ 1730543 w 1730543"/>
                <a:gd name="connsiteY2" fmla="*/ 1150212 h 1687566"/>
                <a:gd name="connsiteX3" fmla="*/ 92677 w 1730543"/>
                <a:gd name="connsiteY3" fmla="*/ 1687566 h 1687566"/>
                <a:gd name="connsiteX4" fmla="*/ 0 w 1730543"/>
                <a:gd name="connsiteY4" fmla="*/ 0 h 1687566"/>
                <a:gd name="connsiteX0" fmla="*/ 28373 w 1637866"/>
                <a:gd name="connsiteY0" fmla="*/ 60661 h 1687566"/>
                <a:gd name="connsiteX1" fmla="*/ 1499774 w 1637866"/>
                <a:gd name="connsiteY1" fmla="*/ 0 h 1687566"/>
                <a:gd name="connsiteX2" fmla="*/ 1637866 w 1637866"/>
                <a:gd name="connsiteY2" fmla="*/ 1150212 h 1687566"/>
                <a:gd name="connsiteX3" fmla="*/ 0 w 1637866"/>
                <a:gd name="connsiteY3" fmla="*/ 1687566 h 1687566"/>
                <a:gd name="connsiteX4" fmla="*/ 28373 w 1637866"/>
                <a:gd name="connsiteY4" fmla="*/ 60661 h 1687566"/>
                <a:gd name="connsiteX0" fmla="*/ 28373 w 1637866"/>
                <a:gd name="connsiteY0" fmla="*/ 156694 h 1783599"/>
                <a:gd name="connsiteX1" fmla="*/ 1410428 w 1637866"/>
                <a:gd name="connsiteY1" fmla="*/ 0 h 1783599"/>
                <a:gd name="connsiteX2" fmla="*/ 1637866 w 1637866"/>
                <a:gd name="connsiteY2" fmla="*/ 1246245 h 1783599"/>
                <a:gd name="connsiteX3" fmla="*/ 0 w 1637866"/>
                <a:gd name="connsiteY3" fmla="*/ 1783599 h 1783599"/>
                <a:gd name="connsiteX4" fmla="*/ 28373 w 1637866"/>
                <a:gd name="connsiteY4" fmla="*/ 156694 h 1783599"/>
                <a:gd name="connsiteX0" fmla="*/ 28373 w 1707340"/>
                <a:gd name="connsiteY0" fmla="*/ 156694 h 1783599"/>
                <a:gd name="connsiteX1" fmla="*/ 1410428 w 1707340"/>
                <a:gd name="connsiteY1" fmla="*/ 0 h 1783599"/>
                <a:gd name="connsiteX2" fmla="*/ 1637866 w 1707340"/>
                <a:gd name="connsiteY2" fmla="*/ 1246245 h 1783599"/>
                <a:gd name="connsiteX3" fmla="*/ 0 w 1707340"/>
                <a:gd name="connsiteY3" fmla="*/ 1783599 h 1783599"/>
                <a:gd name="connsiteX4" fmla="*/ 28373 w 1707340"/>
                <a:gd name="connsiteY4" fmla="*/ 156694 h 1783599"/>
                <a:gd name="connsiteX0" fmla="*/ 28373 w 1707340"/>
                <a:gd name="connsiteY0" fmla="*/ 264956 h 1891861"/>
                <a:gd name="connsiteX1" fmla="*/ 1410428 w 1707340"/>
                <a:gd name="connsiteY1" fmla="*/ 108262 h 1891861"/>
                <a:gd name="connsiteX2" fmla="*/ 1637866 w 1707340"/>
                <a:gd name="connsiteY2" fmla="*/ 1354507 h 1891861"/>
                <a:gd name="connsiteX3" fmla="*/ 0 w 1707340"/>
                <a:gd name="connsiteY3" fmla="*/ 1891861 h 1891861"/>
                <a:gd name="connsiteX4" fmla="*/ 28373 w 1707340"/>
                <a:gd name="connsiteY4" fmla="*/ 264956 h 1891861"/>
                <a:gd name="connsiteX0" fmla="*/ 28373 w 1761703"/>
                <a:gd name="connsiteY0" fmla="*/ 264956 h 1891861"/>
                <a:gd name="connsiteX1" fmla="*/ 1410428 w 1761703"/>
                <a:gd name="connsiteY1" fmla="*/ 108262 h 1891861"/>
                <a:gd name="connsiteX2" fmla="*/ 1637866 w 1761703"/>
                <a:gd name="connsiteY2" fmla="*/ 1354507 h 1891861"/>
                <a:gd name="connsiteX3" fmla="*/ 0 w 1761703"/>
                <a:gd name="connsiteY3" fmla="*/ 1891861 h 1891861"/>
                <a:gd name="connsiteX4" fmla="*/ 28373 w 1761703"/>
                <a:gd name="connsiteY4" fmla="*/ 264956 h 18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703" h="1891861">
                  <a:moveTo>
                    <a:pt x="28373" y="264956"/>
                  </a:moveTo>
                  <a:cubicBezTo>
                    <a:pt x="489058" y="212725"/>
                    <a:pt x="560658" y="-188269"/>
                    <a:pt x="1410428" y="108262"/>
                  </a:cubicBezTo>
                  <a:cubicBezTo>
                    <a:pt x="2088743" y="776679"/>
                    <a:pt x="1562053" y="939092"/>
                    <a:pt x="1637866" y="1354507"/>
                  </a:cubicBezTo>
                  <a:lnTo>
                    <a:pt x="0" y="1891861"/>
                  </a:lnTo>
                  <a:lnTo>
                    <a:pt x="28373" y="264956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8408300">
              <a:off x="1240271" y="4102708"/>
              <a:ext cx="1579663" cy="307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Crow Canyon Road</a:t>
              </a:r>
            </a:p>
          </p:txBody>
        </p:sp>
        <p:sp>
          <p:nvSpPr>
            <p:cNvPr id="14" name="U-Turn Arrow 13"/>
            <p:cNvSpPr/>
            <p:nvPr/>
          </p:nvSpPr>
          <p:spPr>
            <a:xfrm rot="13214303" flipH="1">
              <a:off x="919330" y="4980111"/>
              <a:ext cx="550166" cy="924580"/>
            </a:xfrm>
            <a:prstGeom prst="utur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ent Arrow 14"/>
            <p:cNvSpPr/>
            <p:nvPr/>
          </p:nvSpPr>
          <p:spPr>
            <a:xfrm rot="2058759">
              <a:off x="3006198" y="3056490"/>
              <a:ext cx="514786" cy="414420"/>
            </a:xfrm>
            <a:prstGeom prst="bent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86422">
              <a:off x="-500807" y="5515912"/>
              <a:ext cx="1423851" cy="307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Indian Rice Road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13518" y="3846133"/>
              <a:ext cx="486799" cy="338554"/>
            </a:xfrm>
            <a:prstGeom prst="flowChartPreparati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P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1198160">
              <a:off x="5285610" y="32835"/>
              <a:ext cx="514786" cy="414420"/>
            </a:xfrm>
            <a:prstGeom prst="bent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Left-Right-Up Arrow 16"/>
            <p:cNvSpPr/>
            <p:nvPr/>
          </p:nvSpPr>
          <p:spPr>
            <a:xfrm rot="11430854">
              <a:off x="7654375" y="641812"/>
              <a:ext cx="990600" cy="467899"/>
            </a:xfrm>
            <a:prstGeom prst="leftRightUp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953030">
              <a:off x="5892567" y="257264"/>
              <a:ext cx="1778179" cy="307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Tassajara Ranch Road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408300">
              <a:off x="3497293" y="1490664"/>
              <a:ext cx="1579663" cy="307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Crow </a:t>
              </a:r>
              <a:r>
                <a:rPr lang="en-US" sz="1400" b="1" dirty="0">
                  <a:solidFill>
                    <a:schemeClr val="bg1"/>
                  </a:solidFill>
                </a:rPr>
                <a:t>Canyon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Road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88088" y="4269564"/>
              <a:ext cx="1322676" cy="1521635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-1135747" y="-1156345"/>
            <a:ext cx="10977165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Diablo Vista Park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Tassajara Ranch Road, Danville, CA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48483" y="2671016"/>
            <a:ext cx="486799" cy="338554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49605" y="6248400"/>
            <a:ext cx="641395" cy="4862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Tennis Courts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1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BE4EF4CA95D4CB9F84C196B69D3F8" ma:contentTypeVersion="7" ma:contentTypeDescription="Create a new document." ma:contentTypeScope="" ma:versionID="4ab6c4eea135f37b45191080392f1181">
  <xsd:schema xmlns:xsd="http://www.w3.org/2001/XMLSchema" xmlns:xs="http://www.w3.org/2001/XMLSchema" xmlns:p="http://schemas.microsoft.com/office/2006/metadata/properties" xmlns:ns2="3028fffe-f33d-46d8-a7be-8227b86acc9f" xmlns:ns3="80019e5c-2d5f-45e2-ac73-d96ebee8b71c" targetNamespace="http://schemas.microsoft.com/office/2006/metadata/properties" ma:root="true" ma:fieldsID="4fe15e0fea7885694b60c2942e69e712" ns2:_="" ns3:_="">
    <xsd:import namespace="3028fffe-f33d-46d8-a7be-8227b86acc9f"/>
    <xsd:import namespace="80019e5c-2d5f-45e2-ac73-d96ebee8b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8fffe-f33d-46d8-a7be-8227b86acc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19e5c-2d5f-45e2-ac73-d96ebee8b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084C5A-0335-4D1C-B11B-4EB04173192A}"/>
</file>

<file path=customXml/itemProps2.xml><?xml version="1.0" encoding="utf-8"?>
<ds:datastoreItem xmlns:ds="http://schemas.openxmlformats.org/officeDocument/2006/customXml" ds:itemID="{9ADCD91E-DF0B-47CD-967D-D29E20AE28D3}"/>
</file>

<file path=customXml/itemProps3.xml><?xml version="1.0" encoding="utf-8"?>
<ds:datastoreItem xmlns:ds="http://schemas.openxmlformats.org/officeDocument/2006/customXml" ds:itemID="{8643674C-6116-4B95-BED5-3E6E2D73FFBC}"/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Spencer</dc:creator>
  <cp:lastModifiedBy>Joy Pellizzari</cp:lastModifiedBy>
  <cp:revision>8</cp:revision>
  <dcterms:created xsi:type="dcterms:W3CDTF">2013-06-07T19:28:46Z</dcterms:created>
  <dcterms:modified xsi:type="dcterms:W3CDTF">2013-07-01T22:37:03Z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0x01010076EBE4EF4CA95D4CB9F84C196B69D3F8</vt:lpwstr>
  </property>
  <property fmtid="{D5CDD505-2E9C-101B-9397-08002B2CF9AE}" pid="3" name="Order">
    <vt:r8>100</vt:r8>
  </property>
</Properties>
</file>